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8" r:id="rId3"/>
    <p:sldId id="26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10" r:id="rId17"/>
    <p:sldId id="267" r:id="rId18"/>
    <p:sldId id="309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3"/>
    <p:restoredTop sz="94674"/>
  </p:normalViewPr>
  <p:slideViewPr>
    <p:cSldViewPr snapToGrid="0" snapToObjects="1">
      <p:cViewPr varScale="1">
        <p:scale>
          <a:sx n="172" d="100"/>
          <a:sy n="172" d="100"/>
        </p:scale>
        <p:origin x="5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256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5591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868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37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0729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2026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763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091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4619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7673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Arraste a imagem para o espaço reservado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42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9A0A-C750-DA4A-82E8-E590CE73FF85}" type="datetimeFigureOut">
              <a:rPr lang="pt-BR" smtClean="0"/>
              <a:t>10/02/17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B4A6A-2EAF-B14F-A77D-F4E2BEFC0A5A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102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63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62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8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1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00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1378"/>
            <a:ext cx="8357616" cy="138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8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99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74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771358" y="351200"/>
            <a:ext cx="5792993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750"/>
              </a:spcAft>
            </a:pPr>
            <a:r>
              <a:rPr lang="en-US" sz="4800" b="1" dirty="0" err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Estudos</a:t>
            </a:r>
            <a:r>
              <a:rPr lang="en-US" sz="4800" b="1" dirty="0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de </a:t>
            </a:r>
            <a:r>
              <a:rPr lang="en-US" sz="4800" b="1" dirty="0" err="1" smtClean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casos</a:t>
            </a:r>
            <a:endParaRPr lang="pt-BR" sz="48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71358" y="2394050"/>
            <a:ext cx="7941462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6000" b="1" dirty="0" smtClean="0"/>
              <a:t>• </a:t>
            </a:r>
            <a:r>
              <a:rPr lang="en-US" sz="6000" b="1" dirty="0" err="1" smtClean="0"/>
              <a:t>Pq</a:t>
            </a:r>
            <a:r>
              <a:rPr lang="en-US" sz="6000" b="1" dirty="0" smtClean="0"/>
              <a:t>. </a:t>
            </a:r>
            <a:r>
              <a:rPr lang="en-US" sz="6000" b="1" dirty="0" err="1" smtClean="0"/>
              <a:t>Itália</a:t>
            </a:r>
            <a:endParaRPr lang="en-US" sz="6000" b="1" dirty="0" smtClean="0"/>
          </a:p>
          <a:p>
            <a:r>
              <a:rPr lang="en-US" sz="6000" b="1" dirty="0" smtClean="0"/>
              <a:t>• </a:t>
            </a:r>
            <a:r>
              <a:rPr lang="en-US" sz="6000" b="1" dirty="0" err="1" smtClean="0"/>
              <a:t>Pq</a:t>
            </a:r>
            <a:r>
              <a:rPr lang="en-US" sz="6000" b="1" dirty="0" smtClean="0"/>
              <a:t>. São </a:t>
            </a:r>
            <a:r>
              <a:rPr lang="en-US" sz="6000" b="1" dirty="0" smtClean="0"/>
              <a:t>Paulo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434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1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57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74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68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495" y="1486832"/>
            <a:ext cx="4403829" cy="422507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2" y="1737042"/>
            <a:ext cx="5474208" cy="3724656"/>
          </a:xfrm>
          <a:prstGeom prst="rect">
            <a:avLst/>
          </a:prstGeom>
        </p:spPr>
      </p:pic>
      <p:grpSp>
        <p:nvGrpSpPr>
          <p:cNvPr id="8" name="Grupo 7"/>
          <p:cNvGrpSpPr/>
          <p:nvPr/>
        </p:nvGrpSpPr>
        <p:grpSpPr>
          <a:xfrm>
            <a:off x="364270" y="4438185"/>
            <a:ext cx="2133603" cy="1970049"/>
            <a:chOff x="364270" y="4438185"/>
            <a:chExt cx="2133603" cy="1970049"/>
          </a:xfrm>
        </p:grpSpPr>
        <p:sp>
          <p:nvSpPr>
            <p:cNvPr id="5" name="Retângulo 4"/>
            <p:cNvSpPr/>
            <p:nvPr/>
          </p:nvSpPr>
          <p:spPr>
            <a:xfrm>
              <a:off x="364272" y="4438185"/>
              <a:ext cx="2133601" cy="197004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364270" y="4542199"/>
              <a:ext cx="213360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6000" b="1" dirty="0" smtClean="0">
                  <a:solidFill>
                    <a:schemeClr val="bg1">
                      <a:lumMod val="75000"/>
                    </a:schemeClr>
                  </a:solidFill>
                </a:rPr>
                <a:t>68%</a:t>
              </a:r>
              <a:endParaRPr lang="pt-BR" sz="60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364270" y="5469548"/>
              <a:ext cx="2133601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pt-BR" b="1" dirty="0" smtClean="0">
                  <a:solidFill>
                    <a:schemeClr val="bg1"/>
                  </a:solidFill>
                </a:rPr>
                <a:t>dos que deixam a igreja o fazem nessa faixa et</a:t>
              </a:r>
              <a:r>
                <a:rPr lang="en-US" b="1" dirty="0" err="1" smtClean="0">
                  <a:solidFill>
                    <a:schemeClr val="bg1"/>
                  </a:solidFill>
                </a:rPr>
                <a:t>ária</a:t>
              </a:r>
              <a:endParaRPr lang="pt-BR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60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319667" y="2763517"/>
            <a:ext cx="5783768" cy="31700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De que forma o </a:t>
            </a:r>
            <a:r>
              <a:rPr lang="pt-BR" sz="4000" b="1" dirty="0" smtClean="0">
                <a:solidFill>
                  <a:schemeClr val="bg1"/>
                </a:solidFill>
              </a:rPr>
              <a:t>mundo</a:t>
            </a:r>
            <a:br>
              <a:rPr lang="pt-BR" sz="4000" b="1" dirty="0" smtClean="0">
                <a:solidFill>
                  <a:schemeClr val="bg1"/>
                </a:solidFill>
              </a:rPr>
            </a:br>
            <a:r>
              <a:rPr lang="pt-BR" sz="4000" b="1" dirty="0" smtClean="0">
                <a:solidFill>
                  <a:schemeClr val="bg1"/>
                </a:solidFill>
              </a:rPr>
              <a:t>pós-moderno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pt-BR" sz="4000" b="1" dirty="0" smtClean="0">
                <a:solidFill>
                  <a:schemeClr val="bg1"/>
                </a:solidFill>
              </a:rPr>
              <a:t>afeta </a:t>
            </a:r>
            <a:r>
              <a:rPr lang="pt-BR" sz="4000" b="1" dirty="0">
                <a:solidFill>
                  <a:schemeClr val="bg1"/>
                </a:solidFill>
              </a:rPr>
              <a:t>a maneira pela qual </a:t>
            </a:r>
            <a:r>
              <a:rPr lang="pt-BR" sz="4000" b="1" dirty="0" smtClean="0">
                <a:solidFill>
                  <a:schemeClr val="bg1"/>
                </a:solidFill>
              </a:rPr>
              <a:t>o jovem </a:t>
            </a:r>
            <a:r>
              <a:rPr lang="pt-BR" sz="4000" b="1" dirty="0">
                <a:solidFill>
                  <a:schemeClr val="bg1"/>
                </a:solidFill>
              </a:rPr>
              <a:t>se </a:t>
            </a:r>
            <a:r>
              <a:rPr lang="pt-BR" sz="4000" b="1" dirty="0" smtClean="0">
                <a:solidFill>
                  <a:schemeClr val="bg1"/>
                </a:solidFill>
              </a:rPr>
              <a:t>relaciona </a:t>
            </a:r>
            <a:r>
              <a:rPr lang="pt-BR" sz="4000" b="1" dirty="0">
                <a:solidFill>
                  <a:schemeClr val="bg1"/>
                </a:solidFill>
              </a:rPr>
              <a:t>com a religião e com a igreja?</a:t>
            </a:r>
          </a:p>
        </p:txBody>
      </p:sp>
    </p:spTree>
    <p:extLst>
      <p:ext uri="{BB962C8B-B14F-4D97-AF65-F5344CB8AC3E}">
        <p14:creationId xmlns:p14="http://schemas.microsoft.com/office/powerpoint/2010/main" val="16663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56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7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498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836</TotalTime>
  <Words>30</Words>
  <Application>Microsoft Macintosh PowerPoint</Application>
  <PresentationFormat>Apresentação na tela (4:3)</PresentationFormat>
  <Paragraphs>6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2" baseType="lpstr">
      <vt:lpstr>Calibri</vt:lpstr>
      <vt:lpstr>Calibri Light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Marcorelio Murta</dc:creator>
  <cp:lastModifiedBy>Marcorelio Murta</cp:lastModifiedBy>
  <cp:revision>139</cp:revision>
  <dcterms:created xsi:type="dcterms:W3CDTF">2017-02-02T12:20:55Z</dcterms:created>
  <dcterms:modified xsi:type="dcterms:W3CDTF">2017-02-11T02:45:26Z</dcterms:modified>
</cp:coreProperties>
</file>