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3"/>
    <p:restoredTop sz="94674"/>
  </p:normalViewPr>
  <p:slideViewPr>
    <p:cSldViewPr snapToGrid="0" snapToObjects="1">
      <p:cViewPr varScale="1">
        <p:scale>
          <a:sx n="172" d="100"/>
          <a:sy n="172" d="100"/>
        </p:scale>
        <p:origin x="5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10/02/17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2565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10/02/17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5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10/02/17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868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10/02/17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376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10/02/17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072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10/02/17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026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10/02/17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76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10/02/17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0912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10/02/17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4619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10/02/17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7673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Arraste a imagem para o espaço reservado ou clique no ícone para adicionar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9A0A-C750-DA4A-82E8-E590CE73FF85}" type="datetimeFigureOut">
              <a:rPr lang="pt-BR" smtClean="0"/>
              <a:t>10/02/17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B4A6A-2EAF-B14F-A77D-F4E2BEFC0A5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427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59A0A-C750-DA4A-82E8-E590CE73FF85}" type="datetimeFigureOut">
              <a:rPr lang="pt-BR" smtClean="0"/>
              <a:t>10/02/17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B4A6A-2EAF-B14F-A77D-F4E2BEFC0A5A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1020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63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15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157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943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82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048214" y="1984918"/>
            <a:ext cx="544179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 smtClean="0"/>
              <a:t>Desenvolvimento de um </a:t>
            </a:r>
            <a:r>
              <a:rPr lang="pt-BR" sz="4400" b="1" dirty="0" smtClean="0">
                <a:solidFill>
                  <a:srgbClr val="C00000"/>
                </a:solidFill>
              </a:rPr>
              <a:t>tema central </a:t>
            </a:r>
            <a:r>
              <a:rPr lang="pt-BR" sz="4400" dirty="0" smtClean="0"/>
              <a:t>para a juventude no Brasil que vise cumprir um papel unificador</a:t>
            </a:r>
            <a:endParaRPr lang="pt-BR" sz="4400" dirty="0"/>
          </a:p>
        </p:txBody>
      </p:sp>
    </p:spTree>
    <p:extLst>
      <p:ext uri="{BB962C8B-B14F-4D97-AF65-F5344CB8AC3E}">
        <p14:creationId xmlns:p14="http://schemas.microsoft.com/office/powerpoint/2010/main" val="44873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586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62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73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85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919</TotalTime>
  <Words>16</Words>
  <Application>Microsoft Macintosh PowerPoint</Application>
  <PresentationFormat>Apresentação na tela (4:3)</PresentationFormat>
  <Paragraphs>1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4" baseType="lpstr">
      <vt:lpstr>Calibri</vt:lpstr>
      <vt:lpstr>Calibri Light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Marcorelio Murta</dc:creator>
  <cp:lastModifiedBy>Marcorelio Murta</cp:lastModifiedBy>
  <cp:revision>147</cp:revision>
  <dcterms:created xsi:type="dcterms:W3CDTF">2017-02-02T12:20:55Z</dcterms:created>
  <dcterms:modified xsi:type="dcterms:W3CDTF">2017-02-11T04:08:29Z</dcterms:modified>
</cp:coreProperties>
</file>